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6858000" cy="9144000" type="screen4x3"/>
  <p:notesSz cx="7099300" cy="10234613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9506"/>
    <a:srgbClr val="F49406"/>
    <a:srgbClr val="D48A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66" autoAdjust="0"/>
    <p:restoredTop sz="94628" autoAdjust="0"/>
  </p:normalViewPr>
  <p:slideViewPr>
    <p:cSldViewPr showGuides="1">
      <p:cViewPr varScale="1">
        <p:scale>
          <a:sx n="84" d="100"/>
          <a:sy n="84" d="100"/>
        </p:scale>
        <p:origin x="-2712" y="-78"/>
      </p:cViewPr>
      <p:guideLst>
        <p:guide orient="horz" pos="5261"/>
        <p:guide pos="4144"/>
      </p:guideLst>
    </p:cSldViewPr>
  </p:slideViewPr>
  <p:outlineViewPr>
    <p:cViewPr>
      <p:scale>
        <a:sx n="33" d="100"/>
        <a:sy n="33" d="100"/>
      </p:scale>
      <p:origin x="0" y="114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8" d="100"/>
          <a:sy n="98" d="100"/>
        </p:scale>
        <p:origin x="-3516" y="-96"/>
      </p:cViewPr>
      <p:guideLst>
        <p:guide orient="horz" pos="3225"/>
        <p:guide pos="2237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3076363" cy="511730"/>
          </a:xfrm>
          <a:prstGeom prst="rect">
            <a:avLst/>
          </a:prstGeom>
        </p:spPr>
        <p:txBody>
          <a:bodyPr vert="horz" lIns="94607" tIns="47303" rIns="94607" bIns="47303" rtlCol="0"/>
          <a:lstStyle>
            <a:lvl1pPr algn="l">
              <a:defRPr sz="11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5" y="3"/>
            <a:ext cx="3076363" cy="511730"/>
          </a:xfrm>
          <a:prstGeom prst="rect">
            <a:avLst/>
          </a:prstGeom>
        </p:spPr>
        <p:txBody>
          <a:bodyPr vert="horz" lIns="94607" tIns="47303" rIns="94607" bIns="47303" rtlCol="0"/>
          <a:lstStyle>
            <a:lvl1pPr algn="r">
              <a:defRPr sz="1100"/>
            </a:lvl1pPr>
          </a:lstStyle>
          <a:p>
            <a:fld id="{48553109-3CDA-468E-96AF-B2F396B4810B}" type="datetimeFigureOut">
              <a:rPr lang="da-DK" smtClean="0"/>
              <a:t>22-10-2015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09788" y="766763"/>
            <a:ext cx="287972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07" tIns="47303" rIns="94607" bIns="47303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4607" tIns="47303" rIns="94607" bIns="4730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721109"/>
            <a:ext cx="3076363" cy="511730"/>
          </a:xfrm>
          <a:prstGeom prst="rect">
            <a:avLst/>
          </a:prstGeom>
        </p:spPr>
        <p:txBody>
          <a:bodyPr vert="horz" lIns="94607" tIns="47303" rIns="94607" bIns="47303" rtlCol="0" anchor="b"/>
          <a:lstStyle>
            <a:lvl1pPr algn="l">
              <a:defRPr sz="11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5" y="9721109"/>
            <a:ext cx="3076363" cy="511730"/>
          </a:xfrm>
          <a:prstGeom prst="rect">
            <a:avLst/>
          </a:prstGeom>
        </p:spPr>
        <p:txBody>
          <a:bodyPr vert="horz" lIns="94607" tIns="47303" rIns="94607" bIns="47303" rtlCol="0" anchor="b"/>
          <a:lstStyle>
            <a:lvl1pPr algn="r">
              <a:defRPr sz="1100"/>
            </a:lvl1pPr>
          </a:lstStyle>
          <a:p>
            <a:fld id="{5C924BB1-7C85-4284-BFE6-657CA9D1407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35576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24BB1-7C85-4284-BFE6-657CA9D14077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5738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subtitle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202C7-4545-4A0A-9E44-84B5901B9A0E}" type="datetimeFigureOut">
              <a:rPr lang="da-DK" smtClean="0"/>
              <a:t>22-10-2015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B1847-8E89-48D5-A6CD-4C2789E7B3BE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57803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202C7-4545-4A0A-9E44-84B5901B9A0E}" type="datetimeFigureOut">
              <a:rPr lang="da-DK" smtClean="0"/>
              <a:t>22-10-2015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B1847-8E89-48D5-A6CD-4C2789E7B3BE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30882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202C7-4545-4A0A-9E44-84B5901B9A0E}" type="datetimeFigureOut">
              <a:rPr lang="da-DK" smtClean="0"/>
              <a:t>22-10-2015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B1847-8E89-48D5-A6CD-4C2789E7B3BE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86222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000" y="324000"/>
            <a:ext cx="5940620" cy="801038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 dirty="0"/>
          </a:p>
        </p:txBody>
      </p:sp>
      <p:sp>
        <p:nvSpPr>
          <p:cNvPr id="4" name="Rectangle 3"/>
          <p:cNvSpPr/>
          <p:nvPr userDrawn="1"/>
        </p:nvSpPr>
        <p:spPr>
          <a:xfrm>
            <a:off x="323655" y="341530"/>
            <a:ext cx="270030" cy="8010385"/>
          </a:xfrm>
          <a:prstGeom prst="rect">
            <a:avLst/>
          </a:prstGeom>
          <a:solidFill>
            <a:srgbClr val="E49506"/>
          </a:solidFill>
          <a:ln>
            <a:solidFill>
              <a:srgbClr val="E495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00" y="8532001"/>
            <a:ext cx="2916814" cy="36966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909" y="341536"/>
            <a:ext cx="420436" cy="611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 userDrawn="1"/>
        </p:nvSpPr>
        <p:spPr>
          <a:xfrm rot="16200000">
            <a:off x="-690250" y="988623"/>
            <a:ext cx="1699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1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Posted</a:t>
            </a:r>
            <a:r>
              <a:rPr lang="da-DK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1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October</a:t>
            </a:r>
            <a:r>
              <a:rPr lang="da-DK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2015</a:t>
            </a:r>
            <a:endParaRPr lang="da-DK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28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202C7-4545-4A0A-9E44-84B5901B9A0E}" type="datetimeFigureOut">
              <a:rPr lang="da-DK" smtClean="0"/>
              <a:t>22-10-2015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B1847-8E89-48D5-A6CD-4C2789E7B3BE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41396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202C7-4545-4A0A-9E44-84B5901B9A0E}" type="datetimeFigureOut">
              <a:rPr lang="da-DK" smtClean="0"/>
              <a:t>22-10-2015</a:t>
            </a:fld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B1847-8E89-48D5-A6CD-4C2789E7B3BE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89855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202C7-4545-4A0A-9E44-84B5901B9A0E}" type="datetimeFigureOut">
              <a:rPr lang="da-DK" smtClean="0"/>
              <a:t>22-10-2015</a:t>
            </a:fld>
            <a:endParaRPr lang="da-DK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B1847-8E89-48D5-A6CD-4C2789E7B3BE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43825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202C7-4545-4A0A-9E44-84B5901B9A0E}" type="datetimeFigureOut">
              <a:rPr lang="da-DK" smtClean="0"/>
              <a:t>22-10-2015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B1847-8E89-48D5-A6CD-4C2789E7B3BE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70979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202C7-4545-4A0A-9E44-84B5901B9A0E}" type="datetimeFigureOut">
              <a:rPr lang="da-DK" smtClean="0"/>
              <a:t>22-10-2015</a:t>
            </a:fld>
            <a:endParaRPr lang="da-D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B1847-8E89-48D5-A6CD-4C2789E7B3BE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2416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202C7-4545-4A0A-9E44-84B5901B9A0E}" type="datetimeFigureOut">
              <a:rPr lang="da-DK" smtClean="0"/>
              <a:t>22-10-2015</a:t>
            </a:fld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B1847-8E89-48D5-A6CD-4C2789E7B3BE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78943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202C7-4545-4A0A-9E44-84B5901B9A0E}" type="datetimeFigureOut">
              <a:rPr lang="da-DK" smtClean="0"/>
              <a:t>22-10-2015</a:t>
            </a:fld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B1847-8E89-48D5-A6CD-4C2789E7B3BE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34923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202C7-4545-4A0A-9E44-84B5901B9A0E}" type="datetimeFigureOut">
              <a:rPr lang="da-DK" smtClean="0"/>
              <a:t>22-10-2015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B1847-8E89-48D5-A6CD-4C2789E7B3BE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94083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18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Title </a:t>
            </a:r>
            <a:r>
              <a:rPr lang="en-US" sz="1800" b="1" dirty="0" err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title</a:t>
            </a:r>
            <a:r>
              <a:rPr lang="en-US" sz="1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title</a:t>
            </a:r>
            <a:r>
              <a:rPr lang="en-US" sz="18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title</a:t>
            </a:r>
            <a:r>
              <a:rPr lang="en-US" sz="18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title</a:t>
            </a:r>
            <a:r>
              <a:rPr lang="en-US" sz="18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title</a:t>
            </a:r>
            <a:r>
              <a:rPr lang="en-US" sz="18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title</a:t>
            </a:r>
            <a:r>
              <a:rPr lang="en-US" sz="18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title</a:t>
            </a:r>
            <a:r>
              <a:rPr lang="en-US" sz="1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1400" b="1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en-US" sz="11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en-US" sz="11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Description of the project</a:t>
            </a:r>
            <a:br>
              <a:rPr lang="en-US" sz="11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1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Gdfgjkfkgjlæakpoaåeåpov,lædfgkrk,</a:t>
            </a:r>
            <a:r>
              <a:rPr lang="en-US" sz="1100" dirty="0" err="1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fmgzæælfgløgl</a:t>
            </a:r>
            <a:r>
              <a:rPr lang="en-US" sz="11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,,cv </a:t>
            </a:r>
            <a:r>
              <a:rPr lang="en-US" sz="11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.z,flgkæfgløæglptooiriuwer8uatrjaæltjaærtlkærGdfgjkfkgjlæakpoaåeåpov,lædfgkrk,fmgzæælfgløgl,,cv .z,flgkæfgløæglptooiriuwer8uatrjaæltjaærtlkær</a:t>
            </a:r>
          </a:p>
          <a:p>
            <a:r>
              <a:rPr lang="en-US" sz="11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Gdfgjkfkgjlæakpoaåeåpov,lædfgkrk,fmgzæælfgløgl,,</a:t>
            </a:r>
            <a:r>
              <a:rPr lang="en-US" sz="11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cv.z,flgkæfgløæglptooiriuwer8uatrjaæltjaærtlkær Gdfgjkfkgjlæakpoaåeåpov,lædfgkrk,</a:t>
            </a:r>
            <a:r>
              <a:rPr lang="en-US" sz="1100" dirty="0" err="1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fmgzæælfgløgl</a:t>
            </a:r>
            <a:r>
              <a:rPr lang="en-US" sz="11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,,cv .</a:t>
            </a:r>
            <a:r>
              <a:rPr lang="en-US" sz="11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z,flgkæfgløæglptooiriuwer8uatrjaæltjaærtlkærfgjkfkgjlæakpoaåeåpov,lædfgkrk,fmgzæælfgløgl</a:t>
            </a:r>
            <a:r>
              <a:rPr lang="en-US" sz="11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,,cv .z,flgkæfgløæglptooiriuwer8uatrjaæltjaærtlkær</a:t>
            </a:r>
          </a:p>
          <a:p>
            <a:r>
              <a:rPr lang="en-US" sz="11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Gdfgjkfkgjlæakpoaåeåpov,lædfgkrk,</a:t>
            </a:r>
            <a:r>
              <a:rPr lang="en-US" sz="11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fmgzæælfgløgl</a:t>
            </a:r>
            <a:r>
              <a:rPr lang="en-US" sz="11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,,cv .</a:t>
            </a:r>
            <a:r>
              <a:rPr lang="en-US" sz="11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z,flgkæfgløæglptooiriuwer8uatrjaæltjaærtlkær</a:t>
            </a:r>
          </a:p>
          <a:p>
            <a:pPr lvl="0"/>
            <a:r>
              <a:rPr lang="en-US" sz="11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Gdfgjkfkgjlæakpoaåeåpov,lædfgkrk,</a:t>
            </a:r>
            <a:r>
              <a:rPr lang="en-US" sz="11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fmgzæælfgløgl</a:t>
            </a:r>
            <a:r>
              <a:rPr lang="en-US" sz="11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,,cv .z,flgkæfgløæglptooiriuwer8uatrjaæltjaærtlkær</a:t>
            </a:r>
          </a:p>
          <a:p>
            <a:pPr>
              <a:spcBef>
                <a:spcPts val="1200"/>
              </a:spcBef>
            </a:pPr>
            <a:r>
              <a:rPr lang="en-GB" sz="12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Project </a:t>
            </a:r>
            <a:r>
              <a:rPr lang="en-GB" sz="12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type</a:t>
            </a:r>
          </a:p>
          <a:p>
            <a:pPr lvl="0"/>
            <a:r>
              <a:rPr lang="en-GB" sz="11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Topic </a:t>
            </a:r>
            <a:r>
              <a:rPr lang="en-GB" sz="11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suitable for </a:t>
            </a:r>
            <a:r>
              <a:rPr lang="en-GB" sz="11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project</a:t>
            </a:r>
            <a:endParaRPr lang="en-GB" sz="11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spcBef>
                <a:spcPts val="1200"/>
              </a:spcBef>
            </a:pPr>
            <a:r>
              <a:rPr lang="en-GB" sz="12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Pre-requisite</a:t>
            </a:r>
            <a:endParaRPr lang="en-GB" sz="12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en-US" sz="11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Course number, understanding of or experience </a:t>
            </a:r>
          </a:p>
          <a:p>
            <a:pPr>
              <a:spcBef>
                <a:spcPts val="1200"/>
              </a:spcBef>
            </a:pPr>
            <a:r>
              <a:rPr lang="en-GB" sz="12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Group size </a:t>
            </a:r>
          </a:p>
          <a:p>
            <a:pPr lvl="0"/>
            <a:r>
              <a:rPr lang="en-GB" sz="11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many students should be in the project</a:t>
            </a:r>
            <a:endParaRPr lang="en-GB" sz="11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spcBef>
                <a:spcPts val="1200"/>
              </a:spcBef>
            </a:pPr>
            <a:r>
              <a:rPr lang="en-GB" sz="12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Department of supervisors</a:t>
            </a:r>
          </a:p>
          <a:p>
            <a:pPr lvl="0">
              <a:lnSpc>
                <a:spcPct val="114000"/>
              </a:lnSpc>
              <a:tabLst>
                <a:tab pos="1254125" algn="l"/>
              </a:tabLst>
            </a:pPr>
            <a:r>
              <a:rPr lang="en-GB" sz="11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Main </a:t>
            </a:r>
            <a:r>
              <a:rPr lang="en-GB" sz="11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supervisor:	DTU Department</a:t>
            </a:r>
            <a:r>
              <a:rPr lang="en-GB" sz="11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GB" sz="11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11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Co-supervisor:	DTU Department/company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n-GB" sz="12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Contact person</a:t>
            </a:r>
          </a:p>
          <a:p>
            <a:pPr lvl="0"/>
            <a:r>
              <a:rPr lang="en-GB" sz="11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name, department and mail address</a:t>
            </a:r>
            <a:endParaRPr lang="en-GB" sz="11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da-DK" sz="18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 descr="R:\Water DTU\Seminarer\20151006_07\Pictures\seminarbille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35" y="6058517"/>
            <a:ext cx="5580620" cy="226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1337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</TotalTime>
  <Words>13</Words>
  <Application>Microsoft Office PowerPoint</Application>
  <PresentationFormat>On-screen Show (4:3)</PresentationFormat>
  <Paragraphs>17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DTU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Charlotte B. Corfitzen</dc:creator>
  <cp:lastModifiedBy>Camilla Bitsch</cp:lastModifiedBy>
  <cp:revision>96</cp:revision>
  <cp:lastPrinted>2015-10-09T13:50:00Z</cp:lastPrinted>
  <dcterms:created xsi:type="dcterms:W3CDTF">2015-09-21T11:26:29Z</dcterms:created>
  <dcterms:modified xsi:type="dcterms:W3CDTF">2015-10-22T09:31:56Z</dcterms:modified>
</cp:coreProperties>
</file>